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sldIdLst>
    <p:sldId id="256" r:id="rId2"/>
    <p:sldId id="257" r:id="rId3"/>
    <p:sldId id="258" r:id="rId4"/>
    <p:sldId id="301" r:id="rId5"/>
    <p:sldId id="259" r:id="rId6"/>
    <p:sldId id="260" r:id="rId7"/>
    <p:sldId id="262" r:id="rId8"/>
    <p:sldId id="280" r:id="rId9"/>
    <p:sldId id="281" r:id="rId10"/>
    <p:sldId id="282" r:id="rId11"/>
    <p:sldId id="285" r:id="rId12"/>
    <p:sldId id="302" r:id="rId13"/>
    <p:sldId id="287" r:id="rId14"/>
    <p:sldId id="264" r:id="rId15"/>
    <p:sldId id="270" r:id="rId16"/>
    <p:sldId id="289" r:id="rId17"/>
    <p:sldId id="290" r:id="rId18"/>
    <p:sldId id="291" r:id="rId19"/>
    <p:sldId id="293" r:id="rId20"/>
    <p:sldId id="292" r:id="rId21"/>
    <p:sldId id="294" r:id="rId22"/>
    <p:sldId id="296" r:id="rId23"/>
    <p:sldId id="297" r:id="rId24"/>
    <p:sldId id="274" r:id="rId25"/>
    <p:sldId id="298" r:id="rId26"/>
    <p:sldId id="299" r:id="rId27"/>
    <p:sldId id="300"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379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0953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0963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120622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47338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567817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8945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87929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9589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3406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28875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187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948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418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916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561607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1905000"/>
            <a:ext cx="6410820" cy="4648200"/>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676400"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a:t>
            </a:r>
          </a:p>
        </p:txBody>
      </p:sp>
      <p:pic>
        <p:nvPicPr>
          <p:cNvPr id="4" name="Picture 3">
            <a:extLst>
              <a:ext uri="{FF2B5EF4-FFF2-40B4-BE49-F238E27FC236}">
                <a16:creationId xmlns:a16="http://schemas.microsoft.com/office/drawing/2014/main" id="{370F6A73-2078-483D-9B33-34CFB4A0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811326" cy="4972744"/>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D18DB-4CB7-4F1D-A122-58FA34521D4A}"/>
              </a:ext>
            </a:extLst>
          </p:cNvPr>
          <p:cNvSpPr>
            <a:spLocks noGrp="1"/>
          </p:cNvSpPr>
          <p:nvPr>
            <p:ph idx="1"/>
          </p:nvPr>
        </p:nvSpPr>
        <p:spPr>
          <a:xfrm>
            <a:off x="1580807" y="762000"/>
            <a:ext cx="5982385" cy="6858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AAF62D59-939E-4505-854F-D933E974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00200"/>
            <a:ext cx="5101094" cy="5011992"/>
          </a:xfrm>
          <a:prstGeom prst="rect">
            <a:avLst/>
          </a:prstGeom>
        </p:spPr>
      </p:pic>
    </p:spTree>
    <p:extLst>
      <p:ext uri="{BB962C8B-B14F-4D97-AF65-F5344CB8AC3E}">
        <p14:creationId xmlns:p14="http://schemas.microsoft.com/office/powerpoint/2010/main" val="268156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5293799" cy="823690"/>
          </a:xfrm>
        </p:spPr>
        <p:txBody>
          <a:bodyPr/>
          <a:lstStyle/>
          <a:p>
            <a:r>
              <a:rPr lang="en-US"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5778"/>
            <a:ext cx="6591985" cy="762000"/>
          </a:xfrm>
        </p:spPr>
        <p:txBody>
          <a:bodyPr>
            <a:normAutofit/>
          </a:bodyPr>
          <a:lstStyle/>
          <a:p>
            <a:r>
              <a:rPr lang="en-US" sz="4000" dirty="0"/>
              <a:t>  </a:t>
            </a:r>
            <a:r>
              <a:rPr lang="en-US" sz="4000" b="1" dirty="0">
                <a:latin typeface="Times New Roman" panose="02020603050405020304" pitchFamily="18" charset="0"/>
                <a:cs typeface="Times New Roman" panose="02020603050405020304" pitchFamily="18" charset="0"/>
              </a:rPr>
              <a:t>GLIMPSE OF PROJECT   </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676400" y="14478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828800" y="7620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752600" y="7620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1676400" y="762000"/>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1676400" y="8382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lstStyle/>
          <a:p>
            <a:pPr algn="ctr"/>
            <a:r>
              <a:rPr lang="en-US" b="1" dirty="0">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8229600" cy="46291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772700" y="685800"/>
            <a:ext cx="5598599" cy="823690"/>
          </a:xfrm>
        </p:spPr>
        <p:txBody>
          <a:bodyPr>
            <a:normAutofit/>
          </a:bodyPr>
          <a:lstStyle/>
          <a:p>
            <a:pPr algn="just"/>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9200"/>
            <a:ext cx="7391400" cy="2209800"/>
          </a:xfrm>
        </p:spPr>
        <p:txBody>
          <a:bodyPr>
            <a:normAutofit/>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364770" y="1676400"/>
            <a:ext cx="6591985" cy="3777622"/>
          </a:xfrm>
        </p:spPr>
        <p:txBody>
          <a:bodyPr>
            <a:normAutofit/>
          </a:bodyPr>
          <a:lstStyle/>
          <a:p>
            <a:pPr marL="457200" lvl="1" indent="0">
              <a:buNone/>
            </a:pPr>
            <a:r>
              <a:rPr lang="en-US" sz="2400" b="1" dirty="0"/>
              <a:t>Overview </a:t>
            </a:r>
          </a:p>
          <a:p>
            <a:pPr marL="457200" lvl="1" indent="0">
              <a:buNone/>
            </a:pPr>
            <a:endParaRPr lang="en-IN" sz="2000" dirty="0"/>
          </a:p>
          <a:p>
            <a:pPr algn="just"/>
            <a:r>
              <a:rPr lang="en-US" dirty="0">
                <a:latin typeface="Times New Roman" panose="02020603050405020304" pitchFamily="18" charset="0"/>
                <a:cs typeface="Times New Roman" panose="02020603050405020304" pitchFamily="18" charset="0"/>
              </a:rPr>
              <a:t>This system was intended to develop an application for U.S.R.T.C to perform functionalities like accessing the basic information of a student from educational institutions for authentication and provide Bus pass to a particular student without placing him/her in a queue for a long time.</a:t>
            </a:r>
            <a:endParaRPr lang="en-IN"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Online Student Bus Pass Generation system is helpful to U.P.S.R.T.C by reducing the paper work, time consumption and makes a process of getting Bus pass as simple and fast.</a:t>
            </a:r>
            <a:endParaRPr lang="en-IN" sz="1600" dirty="0">
              <a:latin typeface="Times New Roman" panose="02020603050405020304" pitchFamily="18" charset="0"/>
              <a:cs typeface="Times New Roman" panose="02020603050405020304" pitchFamily="18" charset="0"/>
            </a:endParaRPr>
          </a:p>
          <a:p>
            <a:pPr algn="just"/>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F3F86-BFEB-43A3-BCD3-0DBDF967EB58}"/>
              </a:ext>
            </a:extLst>
          </p:cNvPr>
          <p:cNvSpPr>
            <a:spLocks noGrp="1"/>
          </p:cNvSpPr>
          <p:nvPr>
            <p:ph idx="1"/>
          </p:nvPr>
        </p:nvSpPr>
        <p:spPr>
          <a:xfrm>
            <a:off x="1447800" y="762000"/>
            <a:ext cx="6591300" cy="3981924"/>
          </a:xfrm>
          <a:prstGeom prst="rect">
            <a:avLst/>
          </a:prstGeom>
        </p:spPr>
        <p:txBody>
          <a:bodyPr wrap="square">
            <a:spAutoFit/>
          </a:bodyPr>
          <a:lstStyle/>
          <a:p>
            <a:pPr marL="457200" lvl="1" indent="0" algn="just">
              <a:lnSpc>
                <a:spcPct val="115000"/>
              </a:lnSpc>
              <a:spcAft>
                <a:spcPts val="1000"/>
              </a:spcAft>
              <a:buSzPts val="1400"/>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Objective</a:t>
            </a:r>
          </a:p>
          <a:p>
            <a:pPr algn="just">
              <a:lnSpc>
                <a:spcPct val="115000"/>
              </a:lnSpc>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system is a web application for students to get bus passes 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The key components of bus pass system is </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generation</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renewal</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571500" indent="0" algn="just">
              <a:lnSpc>
                <a:spcPct val="150000"/>
              </a:lnSpc>
              <a:spcAft>
                <a:spcPts val="1000"/>
              </a:spcAft>
              <a:buNone/>
            </a:pPr>
            <a:r>
              <a:rPr lang="en-US" sz="1400" dirty="0">
                <a:latin typeface="Times New Roman" panose="02020603050405020304" pitchFamily="18" charset="0"/>
                <a:ea typeface="Tahoma" panose="020B0604030504040204" pitchFamily="34" charset="0"/>
                <a:cs typeface="Times New Roman" panose="02020603050405020304" pitchFamily="18" charset="0"/>
              </a:rPr>
              <a:t> </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883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latin typeface="Times New Roman" panose="02020603050405020304" pitchFamily="18" charset="0"/>
                <a:cs typeface="Times New Roman" panose="02020603050405020304" pitchFamily="18" charset="0"/>
              </a:rPr>
              <a:t> 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06" y="685800"/>
            <a:ext cx="6115393" cy="838200"/>
          </a:xfrm>
        </p:spPr>
        <p:txBody>
          <a:bodyPr>
            <a:normAutofit fontScale="90000"/>
          </a:bodyPr>
          <a:lstStyle/>
          <a:p>
            <a:r>
              <a:rPr lang="en-US" b="1" dirty="0">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143000" y="16764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web service is a platform that offers flexible, reliable,         scalable, easy-to-use and cost-effective cloud computing solutions.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dirty="0">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8400"/>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631879" y="551889"/>
            <a:ext cx="5943600" cy="990600"/>
          </a:xfrm>
        </p:spPr>
        <p:txBody>
          <a:bodyPr/>
          <a:lstStyle/>
          <a:p>
            <a:r>
              <a:rPr lang="en-IN" b="1" dirty="0">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777</Words>
  <Application>Microsoft Office PowerPoint</Application>
  <PresentationFormat>On-screen Show (4:3)</PresentationFormat>
  <Paragraphs>92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Century Gothic</vt:lpstr>
      <vt:lpstr>Times New Roman</vt:lpstr>
      <vt:lpstr>Wingdings 3</vt:lpstr>
      <vt:lpstr>Wisp</vt:lpstr>
      <vt:lpstr> CLOUD BASED BUS      PASS SYSTEM </vt:lpstr>
      <vt:lpstr>CONTENTS</vt:lpstr>
      <vt:lpstr> INTRODUCTION </vt:lpstr>
      <vt:lpstr>PowerPoint Presentation</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98</cp:revision>
  <dcterms:created xsi:type="dcterms:W3CDTF">2019-09-28T01:45:12Z</dcterms:created>
  <dcterms:modified xsi:type="dcterms:W3CDTF">2019-12-03T13:28:09Z</dcterms:modified>
</cp:coreProperties>
</file>